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7104063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916EBE-19FF-41EE-9977-A59A0B8F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C67E70-EA82-43FC-9525-80D49B21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01B9-9EF6-4E6C-A537-2B8C20592FFD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25717A-009C-4BB5-A3DD-C2E2F94B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488DBC-A656-4851-AF8A-D1C6C721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5B-A669-451C-BFC1-BD7EA120D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63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DEA8C2-CE73-4133-A847-428E1389F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24D336-B6D4-4A78-8738-830E7D357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D2C189-AF1F-4703-BD4D-8A65D185F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901B9-9EF6-4E6C-A537-2B8C20592FFD}" type="datetimeFigureOut">
              <a:rPr lang="zh-TW" altLang="en-US" smtClean="0"/>
              <a:t>2020/5/27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08431F-BAE5-49A3-90E5-733009A3E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09E00A-089B-4BF5-B656-A0C613BAE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DE5B-A669-451C-BFC1-BD7EA120D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22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716DE04-8DE1-4865-AB1D-78B9FA14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8244DD-BA3B-4B4A-881B-1945A3582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5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BEE7BE1-7D4E-4FEC-A277-E0F9CA85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27F63C-F471-47E2-984B-1B354AFF11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AACE10C-76E9-4FF6-82E6-6D6CEE09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AE7924E-0D64-4766-AC40-B93B7FFAD7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3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F4B170B-18EC-4A49-A29A-7715830D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5A2D53-504F-48B9-A923-584F03BEE9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4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DE71C09-37C8-4F5D-8326-A43C399A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FF36A3-70B0-479C-AB68-4E930528AF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BD97D68-4521-4926-A318-32E0743A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2B4F21-ECD2-468E-A327-0A087116AB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D97B632-A38B-4FB2-B96A-B5A40054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9A8532-8BB5-44A1-82A5-4981DD1C0C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8E904FA-0841-4668-8446-66B6CC66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7C35DD-7507-4671-9A44-6DEDBE4B2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15F52BC-57F5-4D45-9903-7B442287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8C2ADA-F6AA-4538-8EC7-64ACF72BB2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C2D234E-76D3-42F5-B24C-61C3B239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846C8C-A281-4957-A5FB-DACBE9B1B0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F481491-60A6-4D88-8AA3-12B32858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05E263-42D2-4201-860D-6A5C044BD0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6A54224-EFB1-4422-BE3A-E3232FB9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3D8787-F314-4683-927D-CDFB0EF88C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F56DEDD-D339-4125-A202-86B13D34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1C46F8-D2C3-4D8F-B5FB-E9C7B33920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7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81B2400-7645-4898-8AA5-4265E3C6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DA6AF1-F217-4DD6-A1CF-657F9EED6E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0AC7970-1FC5-471C-8149-5C602A0E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1FA636-0B09-4AD6-B5FC-6F92143B79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08C3A8B-C3F9-4949-9E79-45CC83C8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1A5BED-CDCF-416C-A2BC-3FD60B99DF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4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E92947C-DB72-418B-9C28-EAAFCB29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9AF28A-3542-4273-AF8D-6D7B3D64EC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8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9762A473-046C-4872-849A-FFBB5513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528A4C-02BE-448A-8494-DEA8EB50E3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F412BEC-86DF-4B92-8E9D-4074C83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5D52174-FEE4-4A1B-BE66-A7BEDDF840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67DD592-A719-40DD-AD38-B306BCF6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393BCC-C14C-45E0-A03D-E09636F5B7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3054159-BFD0-4C00-B147-C5D2DF4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D6C1D1-2E49-4311-9EBB-DC71ADA06A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6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A1D6C1C-E3F7-4CF8-8684-956ACF1B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6C66E0-0B30-4220-898D-0123F45D49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B004EEB-485B-44A4-9AFF-15818AC42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229579-A123-4230-B6BF-AB987B77F6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2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9BE811E-ACF4-4C37-B5D8-77089F6E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A28B57-B83E-4965-861A-7D405B24BD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2F0A74F-1563-452B-8D07-5BC5EE01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0554D5-70CD-40D5-A678-E7A3D7E705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1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FF2C734-EFBF-44F0-9379-840BAC46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B9C659-83CF-463E-9BED-9193B1A3FE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4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3F9D77F-BCB9-47D2-AF9F-5DE16BE9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F0EE1D5-808E-4563-AE85-E18102B8D6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DBDB709-89AC-4C5E-B155-84465738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EBE9A1-F6B6-49A7-B6AB-7605BDA8B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2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F271A0B-0668-4783-BF24-7AC30403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D56BFB-B782-44F4-BC72-2A2FA34F97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2CABBA5-CF2B-44EA-931F-0F771F10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CEBAB1-F9B9-4286-B03E-27B89687E5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2CB4349-E479-49C3-8109-1A4204A0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DEF660-86F0-470B-BCBF-E3A7E0E930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CED6D21-3769-4C96-BFC5-FEC12EAE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F91019-97E7-43BA-8144-995D6FE9E7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6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90AF8C3-E249-41B7-8613-DD208CCE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C18A5B-BF98-45D0-B65C-7FA8894865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DC31780-A1C6-4954-85B3-50521875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80E172-ED7F-4E71-95DB-D5CDBC966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8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D6BA0D9-3301-4848-AD92-F082E415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493D3D-AA2A-4FFA-A1F2-4E1C772339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6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2840F2E-3909-4B82-9E47-5826698A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28234E-40E9-47AF-909B-45898871C6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79D9D3F-1E9D-4BE6-8F1E-409A782F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9F7D92-F6B6-4A12-9F3E-2EEA04F531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5835936-ABF0-44C5-9CCA-C528CBB0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F36CA0A-5D2B-4F3E-84FE-7FBE45588D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5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20766F6-2FA8-4054-A69F-8FAA8E49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1AD2C8-7D03-4A86-BD4E-780513D12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2A7064D-CFFD-4519-8519-BF7E10AC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2B2607-6BA2-47C2-8C24-D8C23F9F66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9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BA7571E-3E2E-4AD6-9057-E5A4EECB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79CDC6-55DF-4A9E-BEA7-C798387DDD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2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C873C6C-DB0E-4873-823A-F8BDAC36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05B3BE-1D99-4FF2-9FD7-385482FC08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04AD442-987C-4994-91B7-8D3312D7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FEEDE0-7212-41B9-A590-E41975530D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4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9830BA19-1CE3-4238-A154-4323407F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D8D745A-9217-404F-AA68-72E390ECFB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ason J</dc:creator>
  <cp:lastModifiedBy>ason J</cp:lastModifiedBy>
  <cp:revision>1</cp:revision>
  <dcterms:created xsi:type="dcterms:W3CDTF">2020-05-27T13:38:18Z</dcterms:created>
  <dcterms:modified xsi:type="dcterms:W3CDTF">2020-05-27T13:38:18Z</dcterms:modified>
</cp:coreProperties>
</file>